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94717" autoAdjust="0"/>
  </p:normalViewPr>
  <p:slideViewPr>
    <p:cSldViewPr>
      <p:cViewPr>
        <p:scale>
          <a:sx n="100" d="100"/>
          <a:sy n="100" d="100"/>
        </p:scale>
        <p:origin x="-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0029A-1C63-42A9-A680-4170E1429EB5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0938-B72B-42E9-B890-4F770789C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0938-B72B-42E9-B890-4F770789C9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НИКОЛАЙ ВАЛУЕВ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470214635a0c524466585101869ff4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000" r="4000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Мой кумир  - спортсмен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Валуев – человек , которым я восхищаюсь.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524000"/>
            <a:ext cx="3358009" cy="46021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  Николай Валуев </a:t>
            </a:r>
            <a:r>
              <a:rPr lang="ru-RU" sz="1600" dirty="0" smtClean="0"/>
              <a:t>– бывший </a:t>
            </a:r>
            <a:r>
              <a:rPr lang="ru-RU" sz="1600" dirty="0" smtClean="0"/>
              <a:t>боксер-профессионал, </a:t>
            </a:r>
            <a:r>
              <a:rPr lang="ru-RU" sz="1600" dirty="0" smtClean="0"/>
              <a:t>выступавший в супертяжелой весовой категории.</a:t>
            </a:r>
          </a:p>
          <a:p>
            <a:pPr algn="just"/>
            <a:r>
              <a:rPr lang="ru-RU" sz="1600" dirty="0" smtClean="0"/>
              <a:t>   С </a:t>
            </a:r>
            <a:r>
              <a:rPr lang="ru-RU" sz="1600" dirty="0" smtClean="0"/>
              <a:t>2011 года – депутат </a:t>
            </a:r>
            <a:r>
              <a:rPr lang="ru-RU" sz="1600" dirty="0" smtClean="0"/>
              <a:t>Гос</a:t>
            </a:r>
            <a:r>
              <a:rPr lang="ru-RU" sz="1600" dirty="0" smtClean="0"/>
              <a:t>ударственной</a:t>
            </a:r>
            <a:r>
              <a:rPr lang="ru-RU" sz="1600" dirty="0" smtClean="0"/>
              <a:t> </a:t>
            </a:r>
            <a:r>
              <a:rPr lang="ru-RU" sz="1600" dirty="0" smtClean="0"/>
              <a:t>Думы.</a:t>
            </a:r>
          </a:p>
          <a:p>
            <a:pPr algn="just"/>
            <a:r>
              <a:rPr lang="ru-RU" sz="1600" dirty="0" smtClean="0"/>
              <a:t>   Рост</a:t>
            </a:r>
            <a:r>
              <a:rPr lang="ru-RU" sz="1600" dirty="0" smtClean="0"/>
              <a:t>: 213 см.</a:t>
            </a:r>
          </a:p>
          <a:p>
            <a:pPr algn="just"/>
            <a:r>
              <a:rPr lang="ru-RU" sz="1600" dirty="0" smtClean="0"/>
              <a:t>   Профессиональная </a:t>
            </a:r>
            <a:r>
              <a:rPr lang="ru-RU" sz="1600" dirty="0" smtClean="0"/>
              <a:t>карьера:</a:t>
            </a:r>
          </a:p>
          <a:p>
            <a:pPr algn="just"/>
            <a:r>
              <a:rPr lang="ru-RU" sz="1600" dirty="0" smtClean="0"/>
              <a:t>53 боя, из них 50 побед, 2 поражения и 1 несостоявшийся бой.</a:t>
            </a:r>
          </a:p>
          <a:p>
            <a:pPr algn="just"/>
            <a:r>
              <a:rPr lang="ru-RU" sz="1600" dirty="0" smtClean="0"/>
              <a:t>   Прозвища</a:t>
            </a:r>
            <a:r>
              <a:rPr lang="ru-RU" sz="1600" dirty="0" smtClean="0"/>
              <a:t>: Коля-кувалда , Зверь с Востока, Русский гигант и другие.</a:t>
            </a:r>
          </a:p>
          <a:p>
            <a:pPr algn="just"/>
            <a:r>
              <a:rPr lang="ru-RU" sz="1600" dirty="0" smtClean="0"/>
              <a:t>   Любимый </a:t>
            </a:r>
            <a:r>
              <a:rPr lang="ru-RU" sz="1600" dirty="0" smtClean="0"/>
              <a:t>удар: прямой правый.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valuev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75435"/>
            <a:ext cx="5111750" cy="5648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1139726"/>
          </a:xfrm>
        </p:spPr>
        <p:txBody>
          <a:bodyPr/>
          <a:lstStyle/>
          <a:p>
            <a:r>
              <a:rPr lang="ru-RU" dirty="0" smtClean="0"/>
              <a:t>Семья Валуева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У </a:t>
            </a:r>
            <a:r>
              <a:rPr lang="ru-RU" sz="1800" dirty="0" smtClean="0"/>
              <a:t>Николая Сергеевича хорошая семья: жена Галина, сын Гриша и дочка Ира, летом 2012 года в их семье будет пополнение – Галина беременна. </a:t>
            </a:r>
          </a:p>
        </p:txBody>
      </p:sp>
      <p:pic>
        <p:nvPicPr>
          <p:cNvPr id="7" name="Содержимое 6" descr="коля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Вся семья в сборе</a:t>
            </a:r>
            <a:endParaRPr lang="ru-RU" dirty="0"/>
          </a:p>
        </p:txBody>
      </p:sp>
      <p:pic>
        <p:nvPicPr>
          <p:cNvPr id="4" name="Содержимое 3" descr="b4adbe38f4b936ab7ec38a63408a0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82762"/>
            <a:ext cx="57150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Валуев – верующий:«Я верующий человек, поэтому посещение церкви было для меня очень важно», — поделился Николай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Содержимое 4" descr="01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0943"/>
            <a:ext cx="4038600" cy="294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hur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347"/>
            <a:ext cx="4038600" cy="268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Любящий свою семью</a:t>
            </a:r>
            <a:endParaRPr lang="ru-RU" dirty="0"/>
          </a:p>
        </p:txBody>
      </p:sp>
      <p:pic>
        <p:nvPicPr>
          <p:cNvPr id="5" name="Содержимое 4" descr="n_valuev_s_syn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1987" y="2501106"/>
            <a:ext cx="3629025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090820Valuev-s-jeno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2664296" cy="4004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просто хороший </a:t>
            </a: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4" name="Содержимое 3" descr="ANGEL1534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6091" y="1600200"/>
            <a:ext cx="6371818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Именно поэтому Он – мой кумир</a:t>
            </a:r>
            <a:endParaRPr lang="ru-RU" dirty="0"/>
          </a:p>
        </p:txBody>
      </p:sp>
      <p:pic>
        <p:nvPicPr>
          <p:cNvPr id="4" name="Содержимое 3" descr="valuev_airport_nurem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809" y="1600200"/>
            <a:ext cx="5642382" cy="4708525"/>
          </a:xfrm>
        </p:spPr>
      </p:pic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542458" cy="4145632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на тему: </a:t>
            </a: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кумир - спортсмен» подготовил Ученик </a:t>
            </a: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 </a:t>
            </a:r>
            <a:b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22</a:t>
            </a:r>
            <a:b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Панасенко Иван</a:t>
            </a:r>
            <a:b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Орлова О.М.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135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НИКОЛАЙ ВАЛУЕВ</vt:lpstr>
      <vt:lpstr>Николай Валуев – человек , которым я восхищаюсь.</vt:lpstr>
      <vt:lpstr>Семья Валуева</vt:lpstr>
      <vt:lpstr>Вся семья в сборе</vt:lpstr>
      <vt:lpstr> Николай Валуев – верующий:«Я верующий человек, поэтому посещение церкви было для меня очень важно», — поделился Николай.</vt:lpstr>
      <vt:lpstr>Любящий свою семью</vt:lpstr>
      <vt:lpstr>И просто хороший человек</vt:lpstr>
      <vt:lpstr>Именно поэтому Он – мой кумир</vt:lpstr>
      <vt:lpstr>Презентацию на тему:  «Мой кумир - спортсмен» подготовил Ученик 8 класса  МБОУ СОШ № 22 Панасенко Иван Руководитель: Орлова О.М.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ВАЛУЕВ</dc:title>
  <dc:creator>Администратор</dc:creator>
  <cp:lastModifiedBy>user</cp:lastModifiedBy>
  <cp:revision>17</cp:revision>
  <dcterms:created xsi:type="dcterms:W3CDTF">2012-04-18T13:25:06Z</dcterms:created>
  <dcterms:modified xsi:type="dcterms:W3CDTF">2012-04-20T06:15:01Z</dcterms:modified>
</cp:coreProperties>
</file>